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erriweather Light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Open Sans SemiBold"/>
      <p:regular r:id="rId21"/>
      <p:bold r:id="rId22"/>
      <p:italic r:id="rId23"/>
      <p:boldItalic r:id="rId24"/>
    </p:embeddedFont>
    <p:embeddedFont>
      <p:font typeface="Vidaloka"/>
      <p:regular r:id="rId25"/>
    </p:embeddedFont>
    <p:embeddedFont>
      <p:font typeface="Russo One"/>
      <p:regular r:id="rId26"/>
    </p:embeddedFont>
    <p:embeddedFont>
      <p:font typeface="Mako"/>
      <p:regular r:id="rId27"/>
    </p:embeddedFont>
    <p:embeddedFont>
      <p:font typeface="Crimson Text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rimsonText-boldItalic.fntdata"/><Relationship Id="rId30" Type="http://schemas.openxmlformats.org/officeDocument/2006/relationships/font" Target="fonts/CrimsonText-italic.fntdata"/><Relationship Id="rId33" Type="http://schemas.openxmlformats.org/officeDocument/2006/relationships/font" Target="fonts/OpenSans-bold.fntdata"/><Relationship Id="rId32" Type="http://schemas.openxmlformats.org/officeDocument/2006/relationships/font" Target="fonts/OpenSans-regular.fntdata"/><Relationship Id="rId35" Type="http://schemas.openxmlformats.org/officeDocument/2006/relationships/font" Target="fonts/OpenSans-boldItalic.fntdata"/><Relationship Id="rId34" Type="http://schemas.openxmlformats.org/officeDocument/2006/relationships/font" Target="fonts/OpenSans-italic.fntdata"/><Relationship Id="rId20" Type="http://schemas.openxmlformats.org/officeDocument/2006/relationships/font" Target="fonts/Montserrat-boldItalic.fntdata"/><Relationship Id="rId22" Type="http://schemas.openxmlformats.org/officeDocument/2006/relationships/font" Target="fonts/OpenSansSemiBold-bold.fntdata"/><Relationship Id="rId21" Type="http://schemas.openxmlformats.org/officeDocument/2006/relationships/font" Target="fonts/OpenSansSemiBold-regular.fntdata"/><Relationship Id="rId24" Type="http://schemas.openxmlformats.org/officeDocument/2006/relationships/font" Target="fonts/OpenSansSemiBold-boldItalic.fntdata"/><Relationship Id="rId23" Type="http://schemas.openxmlformats.org/officeDocument/2006/relationships/font" Target="fonts/OpenSansSemiBold-italic.fntdata"/><Relationship Id="rId26" Type="http://schemas.openxmlformats.org/officeDocument/2006/relationships/font" Target="fonts/RussoOne-regular.fntdata"/><Relationship Id="rId25" Type="http://schemas.openxmlformats.org/officeDocument/2006/relationships/font" Target="fonts/Vidaloka-regular.fntdata"/><Relationship Id="rId28" Type="http://schemas.openxmlformats.org/officeDocument/2006/relationships/font" Target="fonts/CrimsonText-regular.fntdata"/><Relationship Id="rId27" Type="http://schemas.openxmlformats.org/officeDocument/2006/relationships/font" Target="fonts/Mako-regular.fntdata"/><Relationship Id="rId29" Type="http://schemas.openxmlformats.org/officeDocument/2006/relationships/font" Target="fonts/CrimsonTex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erriweatherLight-regular.fntdata"/><Relationship Id="rId12" Type="http://schemas.openxmlformats.org/officeDocument/2006/relationships/slide" Target="slides/slide8.xml"/><Relationship Id="rId15" Type="http://schemas.openxmlformats.org/officeDocument/2006/relationships/font" Target="fonts/MerriweatherLight-italic.fntdata"/><Relationship Id="rId14" Type="http://schemas.openxmlformats.org/officeDocument/2006/relationships/font" Target="fonts/MerriweatherLight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MerriweatherLight-boldItalic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de4389b64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de4389b64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cf7a3c50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cf7a3c50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cd8a80d6b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cd8a80d6b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de4389b64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de4389b64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de4389b64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de4389b64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de4389b64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de4389b64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05aad17dc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05aad17dc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4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14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4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14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4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4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9" name="Google Shape;139;p19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20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2" name="Google Shape;172;p23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4" name="Google Shape;174;p23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" name="Google Shape;176;p23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4" name="Google Shape;194;p26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1" name="Google Shape;201;p27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6" name="Google Shape;226;p30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0" name="Google Shape;230;p30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" name="Google Shape;236;p31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" name="Google Shape;238;p31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1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0" name="Google Shape;240;p31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42" name="Google Shape;242;p31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1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5" name="Google Shape;245;p31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" name="Google Shape;254;p32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2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6" name="Google Shape;256;p32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2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8" name="Google Shape;258;p32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2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0" name="Google Shape;260;p32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2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2" name="Google Shape;262;p32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2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4" name="Google Shape;264;p32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4" name="Google Shape;274;p3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3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3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4" name="Google Shape;294;p35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5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6" name="Google Shape;296;p35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5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8" name="Google Shape;298;p35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5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0" name="Google Shape;300;p35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6" name="Google Shape;306;p36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6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8" name="Google Shape;308;p36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6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0" name="Google Shape;310;p36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6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37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3" name="Google Shape;323;p37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4" name="Google Shape;324;p37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37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6" name="Google Shape;326;p37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37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8" name="Google Shape;328;p37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7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30" name="Google Shape;330;p37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37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38" name="Google Shape;338;p38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38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0" name="Google Shape;340;p38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38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2" name="Google Shape;342;p38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7" name="Google Shape;347;p39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39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9" name="Google Shape;349;p39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39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39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39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39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39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40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5" name="Google Shape;365;p40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40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40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4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369" name="Google Shape;369;p40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0" name="Google Shape;370;p40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1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1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42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2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42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42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42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42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7" name="Google Shape;397;p43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02" name="Google Shape;402;p44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8" name="Google Shape;418;p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9" name="Google Shape;419;p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20" name="Google Shape;420;p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3" name="Google Shape;423;p47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47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5" name="Google Shape;425;p47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47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31" name="Google Shape;431;p48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2" name="Google Shape;432;p48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48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4" name="Google Shape;434;p48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48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6" name="Google Shape;436;p48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3" name="Google Shape;443;p49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FirmanNaufalNajib" TargetMode="External"/><Relationship Id="rId4" Type="http://schemas.openxmlformats.org/officeDocument/2006/relationships/hyperlink" Target="https://portofirmandibimbing.vercel.app/" TargetMode="External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Web Developer</a:t>
            </a:r>
            <a:endParaRPr/>
          </a:p>
        </p:txBody>
      </p:sp>
      <p:sp>
        <p:nvSpPr>
          <p:cNvPr id="473" name="Google Shape;473;p5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Firman Najib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5025"/>
            <a:ext cx="9143998" cy="30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5"/>
          <p:cNvSpPr txBox="1"/>
          <p:nvPr>
            <p:ph type="title"/>
          </p:nvPr>
        </p:nvSpPr>
        <p:spPr>
          <a:xfrm>
            <a:off x="6537425" y="8176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91500"/>
            <a:ext cx="9143998" cy="236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2775"/>
            <a:ext cx="9143998" cy="28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57"/>
          <p:cNvSpPr txBox="1"/>
          <p:nvPr>
            <p:ph type="title"/>
          </p:nvPr>
        </p:nvSpPr>
        <p:spPr>
          <a:xfrm>
            <a:off x="116375" y="3642143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Stacks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8"/>
          <p:cNvSpPr txBox="1"/>
          <p:nvPr>
            <p:ph type="title"/>
          </p:nvPr>
        </p:nvSpPr>
        <p:spPr>
          <a:xfrm>
            <a:off x="736250" y="774000"/>
            <a:ext cx="2564400" cy="14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</a:t>
            </a:r>
            <a:r>
              <a:rPr lang="en" sz="6000"/>
              <a:t>roject 1</a:t>
            </a:r>
            <a:endParaRPr sz="6000"/>
          </a:p>
        </p:txBody>
      </p:sp>
      <p:pic>
        <p:nvPicPr>
          <p:cNvPr id="496" name="Google Shape;49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501" y="536775"/>
            <a:ext cx="5154302" cy="25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58"/>
          <p:cNvSpPr txBox="1"/>
          <p:nvPr>
            <p:ph type="title"/>
          </p:nvPr>
        </p:nvSpPr>
        <p:spPr>
          <a:xfrm>
            <a:off x="374600" y="3641825"/>
            <a:ext cx="328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Zero Resto</a:t>
            </a:r>
            <a:endParaRPr sz="3600"/>
          </a:p>
        </p:txBody>
      </p:sp>
      <p:sp>
        <p:nvSpPr>
          <p:cNvPr id="498" name="Google Shape;498;p58"/>
          <p:cNvSpPr txBox="1"/>
          <p:nvPr/>
        </p:nvSpPr>
        <p:spPr>
          <a:xfrm>
            <a:off x="3300650" y="3711525"/>
            <a:ext cx="56892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Restaurant Website which provide variant western casual menus with price tag and name.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9"/>
          <p:cNvSpPr txBox="1"/>
          <p:nvPr>
            <p:ph type="title"/>
          </p:nvPr>
        </p:nvSpPr>
        <p:spPr>
          <a:xfrm>
            <a:off x="736250" y="774000"/>
            <a:ext cx="2564400" cy="14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Project 2</a:t>
            </a:r>
            <a:endParaRPr sz="6000"/>
          </a:p>
        </p:txBody>
      </p:sp>
      <p:pic>
        <p:nvPicPr>
          <p:cNvPr id="504" name="Google Shape;504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3501" y="536775"/>
            <a:ext cx="5154302" cy="25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59"/>
          <p:cNvSpPr txBox="1"/>
          <p:nvPr>
            <p:ph type="title"/>
          </p:nvPr>
        </p:nvSpPr>
        <p:spPr>
          <a:xfrm>
            <a:off x="374600" y="3320775"/>
            <a:ext cx="32877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Personal Contact</a:t>
            </a:r>
            <a:endParaRPr sz="3600"/>
          </a:p>
        </p:txBody>
      </p:sp>
      <p:sp>
        <p:nvSpPr>
          <p:cNvPr id="506" name="Google Shape;506;p59"/>
          <p:cNvSpPr txBox="1"/>
          <p:nvPr/>
        </p:nvSpPr>
        <p:spPr>
          <a:xfrm>
            <a:off x="3300650" y="3711525"/>
            <a:ext cx="5689200" cy="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This is a website with contact list which allow you to add and delete contact.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0"/>
          <p:cNvSpPr txBox="1"/>
          <p:nvPr>
            <p:ph type="title"/>
          </p:nvPr>
        </p:nvSpPr>
        <p:spPr>
          <a:xfrm>
            <a:off x="736250" y="774000"/>
            <a:ext cx="2564400" cy="14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Project 3</a:t>
            </a:r>
            <a:endParaRPr sz="6000"/>
          </a:p>
        </p:txBody>
      </p:sp>
      <p:pic>
        <p:nvPicPr>
          <p:cNvPr id="512" name="Google Shape;51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3501" y="536775"/>
            <a:ext cx="5154302" cy="25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60"/>
          <p:cNvSpPr txBox="1"/>
          <p:nvPr>
            <p:ph type="title"/>
          </p:nvPr>
        </p:nvSpPr>
        <p:spPr>
          <a:xfrm>
            <a:off x="374600" y="3711525"/>
            <a:ext cx="3287700" cy="7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Jalan Jalan</a:t>
            </a:r>
            <a:endParaRPr sz="3600"/>
          </a:p>
        </p:txBody>
      </p:sp>
      <p:sp>
        <p:nvSpPr>
          <p:cNvPr id="514" name="Google Shape;514;p60"/>
          <p:cNvSpPr txBox="1"/>
          <p:nvPr/>
        </p:nvSpPr>
        <p:spPr>
          <a:xfrm>
            <a:off x="3300650" y="3711525"/>
            <a:ext cx="5689200" cy="14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Jalan Jalan is a website for people who are looking for travel. It Developed in two perspective. First, it is a travel agency. Second, it is a travel blog.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1"/>
          <p:cNvSpPr txBox="1"/>
          <p:nvPr>
            <p:ph type="title"/>
          </p:nvPr>
        </p:nvSpPr>
        <p:spPr>
          <a:xfrm>
            <a:off x="4025400" y="394050"/>
            <a:ext cx="49773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in touch</a:t>
            </a:r>
            <a:endParaRPr/>
          </a:p>
        </p:txBody>
      </p:sp>
      <p:sp>
        <p:nvSpPr>
          <p:cNvPr id="520" name="Google Shape;520;p61"/>
          <p:cNvSpPr txBox="1"/>
          <p:nvPr>
            <p:ph idx="1" type="subTitle"/>
          </p:nvPr>
        </p:nvSpPr>
        <p:spPr>
          <a:xfrm>
            <a:off x="3755700" y="3437350"/>
            <a:ext cx="51057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Github: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https://github.com/FirmanNaufalNajib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Website: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portofirmandibimbing.vercel.app</a:t>
            </a:r>
            <a:endParaRPr u="sng"/>
          </a:p>
        </p:txBody>
      </p:sp>
      <p:pic>
        <p:nvPicPr>
          <p:cNvPr id="521" name="Google Shape;521;p61"/>
          <p:cNvPicPr preferRelativeResize="0"/>
          <p:nvPr/>
        </p:nvPicPr>
        <p:blipFill rotWithShape="1">
          <a:blip r:embed="rId5">
            <a:alphaModFix/>
          </a:blip>
          <a:srcRect b="0" l="6672" r="6672" t="0"/>
          <a:stretch/>
        </p:blipFill>
        <p:spPr>
          <a:xfrm>
            <a:off x="856150" y="1294350"/>
            <a:ext cx="2537400" cy="2554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